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41" r:id="rId6"/>
    <p:sldId id="342" r:id="rId7"/>
    <p:sldId id="343" r:id="rId8"/>
    <p:sldId id="344" r:id="rId9"/>
    <p:sldId id="290" r:id="rId10"/>
    <p:sldId id="345" r:id="rId11"/>
    <p:sldId id="346" r:id="rId12"/>
    <p:sldId id="289" r:id="rId13"/>
    <p:sldId id="3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53" y="8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7082287" y="870763"/>
            <a:ext cx="500077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SORTING ALGORITHMS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091CF21-082F-4BCB-91BA-94CAE90CD12F}"/>
              </a:ext>
            </a:extLst>
          </p:cNvPr>
          <p:cNvSpPr/>
          <p:nvPr/>
        </p:nvSpPr>
        <p:spPr>
          <a:xfrm rot="5400000">
            <a:off x="7899317" y="3161581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4CFF13-D97F-4B1C-9C1D-9C7945F70FED}"/>
              </a:ext>
            </a:extLst>
          </p:cNvPr>
          <p:cNvSpPr txBox="1"/>
          <p:nvPr/>
        </p:nvSpPr>
        <p:spPr>
          <a:xfrm>
            <a:off x="7860498" y="3114391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Nguyễn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Danh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Tiến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CD854-88C2-4C6F-8CFD-18A1F5162D4F}"/>
              </a:ext>
            </a:extLst>
          </p:cNvPr>
          <p:cNvSpPr txBox="1"/>
          <p:nvPr/>
        </p:nvSpPr>
        <p:spPr>
          <a:xfrm>
            <a:off x="7998521" y="4272568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Nguyễn Thành Trung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B6081-ACFA-4062-ADCB-FFB47DEF5813}"/>
              </a:ext>
            </a:extLst>
          </p:cNvPr>
          <p:cNvSpPr txBox="1"/>
          <p:nvPr/>
        </p:nvSpPr>
        <p:spPr>
          <a:xfrm>
            <a:off x="7951913" y="5476365"/>
            <a:ext cx="31486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Nguyễn Thanh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Tùng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EA145A8-4C9C-49CE-B232-261A25F7E005}"/>
              </a:ext>
            </a:extLst>
          </p:cNvPr>
          <p:cNvSpPr/>
          <p:nvPr/>
        </p:nvSpPr>
        <p:spPr>
          <a:xfrm rot="5400000">
            <a:off x="7899317" y="4365378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DA2C5CE-A456-47E9-AD03-8EA3F4410BDE}"/>
              </a:ext>
            </a:extLst>
          </p:cNvPr>
          <p:cNvSpPr/>
          <p:nvPr/>
        </p:nvSpPr>
        <p:spPr>
          <a:xfrm rot="5400000">
            <a:off x="7899317" y="5569175"/>
            <a:ext cx="198408" cy="27604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A0B862-4819-4BC0-B961-490E9E9EF995}"/>
              </a:ext>
            </a:extLst>
          </p:cNvPr>
          <p:cNvSpPr txBox="1"/>
          <p:nvPr/>
        </p:nvSpPr>
        <p:spPr>
          <a:xfrm>
            <a:off x="6480129" y="3600157"/>
            <a:ext cx="44085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Bar, Instruction, Dialog, Insertion Sort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900E0C-308D-4D1A-A0E1-71E2170435B9}"/>
              </a:ext>
            </a:extLst>
          </p:cNvPr>
          <p:cNvSpPr txBox="1"/>
          <p:nvPr/>
        </p:nvSpPr>
        <p:spPr>
          <a:xfrm>
            <a:off x="7651630" y="2666118"/>
            <a:ext cx="1434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Eras Demi ITC" panose="020B0805030504020804" pitchFamily="34" charset="0"/>
                <a:cs typeface="Arial" pitchFamily="34" charset="0"/>
              </a:rPr>
              <a:t>Group 5</a:t>
            </a:r>
            <a:endParaRPr lang="ko-KR" altLang="en-US" sz="2400" dirty="0">
              <a:solidFill>
                <a:schemeClr val="bg1"/>
              </a:solidFill>
              <a:latin typeface="Eras Demi ITC" panose="020B0805030504020804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194F5-295B-4731-9A35-A95ED1EAE079}"/>
              </a:ext>
            </a:extLst>
          </p:cNvPr>
          <p:cNvSpPr txBox="1"/>
          <p:nvPr/>
        </p:nvSpPr>
        <p:spPr>
          <a:xfrm>
            <a:off x="6984477" y="122090"/>
            <a:ext cx="49006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Instructor: Nguyen </a:t>
            </a:r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Thi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 Thu Trang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C58FB-B5C0-499D-9768-82F14CF26AB0}"/>
              </a:ext>
            </a:extLst>
          </p:cNvPr>
          <p:cNvSpPr txBox="1"/>
          <p:nvPr/>
        </p:nvSpPr>
        <p:spPr>
          <a:xfrm>
            <a:off x="6096000" y="4905244"/>
            <a:ext cx="46986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SortFrame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SortCanvas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Quick Sort, Slide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A63BF6-2DF9-40C2-B63A-A211BEA40B9A}"/>
              </a:ext>
            </a:extLst>
          </p:cNvPr>
          <p:cNvSpPr txBox="1"/>
          <p:nvPr/>
        </p:nvSpPr>
        <p:spPr>
          <a:xfrm>
            <a:off x="6096000" y="5987237"/>
            <a:ext cx="46986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SortVisualizer</a:t>
            </a:r>
            <a:r>
              <a:rPr lang="en-US" altLang="ko-KR" sz="2000" dirty="0">
                <a:solidFill>
                  <a:schemeClr val="bg1"/>
                </a:solidFill>
                <a:latin typeface="Eras Light ITC" panose="020B0402030504020804" pitchFamily="34" charset="0"/>
                <a:cs typeface="Arial" pitchFamily="34" charset="0"/>
              </a:rPr>
              <a:t>, Bubble Sort, Report</a:t>
            </a:r>
            <a:endParaRPr lang="ko-KR" altLang="en-US" sz="2000" dirty="0">
              <a:solidFill>
                <a:schemeClr val="bg1"/>
              </a:solidFill>
              <a:latin typeface="Eras Light ITC" panose="020B04020305040208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4294131" y="242097"/>
            <a:ext cx="4335727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Demo scenario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demoSort">
            <a:hlinkClick r:id="" action="ppaction://media"/>
            <a:extLst>
              <a:ext uri="{FF2B5EF4-FFF2-40B4-BE49-F238E27FC236}">
                <a16:creationId xmlns:a16="http://schemas.microsoft.com/office/drawing/2014/main" id="{04D19E15-A70B-4DA2-9196-14B5EF3D3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202185" y="196032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Diagrams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177112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Techniques in design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4710452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 application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2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6428232" y="388946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358282" y="978408"/>
            <a:ext cx="606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Use case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C64BFA-6E8F-4B2A-83D3-4E0ECA44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26466" r="45501" b="5047"/>
          <a:stretch/>
        </p:blipFill>
        <p:spPr>
          <a:xfrm>
            <a:off x="2255662" y="2288520"/>
            <a:ext cx="1980249" cy="38530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EA96475-9AC2-4A39-8ACA-485D68660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9" y="789306"/>
            <a:ext cx="5548272" cy="567974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57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2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545686" y="553448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7819786" y="400025"/>
            <a:ext cx="606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General Class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C64BFA-6E8F-4B2A-83D3-4E0ECA44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26466" r="45501" b="5047"/>
          <a:stretch/>
        </p:blipFill>
        <p:spPr>
          <a:xfrm flipH="1">
            <a:off x="7549714" y="2774497"/>
            <a:ext cx="1980249" cy="385304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B8AC3A-8416-4B5F-8BE2-98C417F93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3" y="918023"/>
            <a:ext cx="7524993" cy="532614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160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3869156" y="1040721"/>
            <a:ext cx="5326144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4069192" y="0"/>
            <a:ext cx="46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C6EFE45-E3D4-48B8-8D53-245A617D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64" y="1303209"/>
            <a:ext cx="5511909" cy="53261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FB9E66B-3DCE-4B6B-A4BD-E35445C37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2" y="1303209"/>
            <a:ext cx="9806729" cy="523789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62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984F0-8F6B-4ABE-B0E8-19B042461B1D}"/>
              </a:ext>
            </a:extLst>
          </p:cNvPr>
          <p:cNvSpPr/>
          <p:nvPr/>
        </p:nvSpPr>
        <p:spPr>
          <a:xfrm>
            <a:off x="3548543" y="1040721"/>
            <a:ext cx="5964573" cy="53261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059B-4D10-4E02-B85C-F44536239CC9}"/>
              </a:ext>
            </a:extLst>
          </p:cNvPr>
          <p:cNvSpPr txBox="1"/>
          <p:nvPr/>
        </p:nvSpPr>
        <p:spPr>
          <a:xfrm>
            <a:off x="4069192" y="0"/>
            <a:ext cx="46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Diagrams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2FB484-CD82-4078-A816-2DBDEA64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91" y="1585573"/>
            <a:ext cx="9722840" cy="423644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AFAFE85-3881-4F6D-BA31-F5B91E42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84" y="1035987"/>
            <a:ext cx="8405205" cy="53261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447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OOP techniques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/>
          <p:nvPr/>
        </p:nvCxnSpPr>
        <p:spPr>
          <a:xfrm flipV="1">
            <a:off x="4693447" y="2809066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566424" y="4425176"/>
            <a:ext cx="10858476" cy="1624107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6028153" y="4539932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145457"/>
            <a:ext cx="2960877" cy="919624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53588" y="3796418"/>
            <a:ext cx="2000666" cy="542077"/>
            <a:chOff x="4965552" y="1736224"/>
            <a:chExt cx="1374974" cy="5420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Association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4892505" y="3050565"/>
            <a:ext cx="2000666" cy="542077"/>
            <a:chOff x="4965552" y="1736224"/>
            <a:chExt cx="1374974" cy="5420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Inheritance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1862701"/>
            <a:ext cx="2000666" cy="542077"/>
            <a:chOff x="4965552" y="1736224"/>
            <a:chExt cx="1374974" cy="542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Polymorphism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198315" y="4108193"/>
            <a:ext cx="2799894" cy="1121027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5AA7F1D-674B-4EC2-B03F-E41B8FAD09C7}"/>
              </a:ext>
            </a:extLst>
          </p:cNvPr>
          <p:cNvSpPr/>
          <p:nvPr/>
        </p:nvSpPr>
        <p:spPr>
          <a:xfrm rot="2700000">
            <a:off x="5889979" y="40986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774576A9-AA56-450D-A08A-F5581331D4A6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8297" y="21856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Explanation of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532869" y="1033481"/>
            <a:ext cx="2587830" cy="3162401"/>
            <a:chOff x="4562019" y="-884100"/>
            <a:chExt cx="1778507" cy="31624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562019" y="-884100"/>
              <a:ext cx="1778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Association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6C883CB4-CFBB-4A18-9FD6-C13EE269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9" y="1647367"/>
            <a:ext cx="4081581" cy="885712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9EC8D45-2035-4D3D-A141-FE866C29E6DA}"/>
              </a:ext>
            </a:extLst>
          </p:cNvPr>
          <p:cNvSpPr txBox="1"/>
          <p:nvPr/>
        </p:nvSpPr>
        <p:spPr>
          <a:xfrm>
            <a:off x="4856672" y="1699955"/>
            <a:ext cx="12560060" cy="78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Inside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SortFrame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class, we instantiate 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object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SortFrame</a:t>
            </a:r>
            <a:endParaRPr lang="en-US" dirty="0"/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F804C707-36D3-4FC0-A6B4-58C4752B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9" y="2623745"/>
            <a:ext cx="4159901" cy="1066949"/>
          </a:xfrm>
          <a:prstGeom prst="rect">
            <a:avLst/>
          </a:prstGeom>
        </p:spPr>
      </p:pic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09CDBF4C-21B7-4142-B4E9-8FBD40F684E1}"/>
              </a:ext>
            </a:extLst>
          </p:cNvPr>
          <p:cNvSpPr txBox="1"/>
          <p:nvPr/>
        </p:nvSpPr>
        <p:spPr>
          <a:xfrm>
            <a:off x="4856672" y="2681762"/>
            <a:ext cx="12560060" cy="78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draws objects and do animations on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SortCanvas</a:t>
            </a:r>
            <a:endParaRPr lang="en-US" dirty="0"/>
          </a:p>
        </p:txBody>
      </p:sp>
      <p:pic>
        <p:nvPicPr>
          <p:cNvPr id="35" name="Hình ảnh 34">
            <a:extLst>
              <a:ext uri="{FF2B5EF4-FFF2-40B4-BE49-F238E27FC236}">
                <a16:creationId xmlns:a16="http://schemas.microsoft.com/office/drawing/2014/main" id="{1675F990-00B1-4604-9E03-4F5169A21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9" y="3776289"/>
            <a:ext cx="4323803" cy="999092"/>
          </a:xfrm>
          <a:prstGeom prst="rect">
            <a:avLst/>
          </a:prstGeom>
        </p:spPr>
      </p:pic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612021FC-D2DE-4DDF-BFB3-BE1C5E3C6754}"/>
              </a:ext>
            </a:extLst>
          </p:cNvPr>
          <p:cNvSpPr txBox="1"/>
          <p:nvPr/>
        </p:nvSpPr>
        <p:spPr>
          <a:xfrm>
            <a:off x="4856672" y="3924652"/>
            <a:ext cx="13439954" cy="7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uses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mulitple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Instruction objects.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nstructions cannot exists independent of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6D8BDC43-1201-48CE-80C0-2BA02231E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9" y="5061389"/>
            <a:ext cx="3858163" cy="1009791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7BAD0E5-C32C-457F-B45C-4C9C9CFCF510}"/>
              </a:ext>
            </a:extLst>
          </p:cNvPr>
          <p:cNvSpPr txBox="1"/>
          <p:nvPr/>
        </p:nvSpPr>
        <p:spPr>
          <a:xfrm>
            <a:off x="4824230" y="5089373"/>
            <a:ext cx="13439954" cy="7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uses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mulitple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Bar objects.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Bars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cannot exists independent of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SortVisualizer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2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8297" y="21856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Explanation of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532869" y="1033481"/>
            <a:ext cx="5384852" cy="3162401"/>
            <a:chOff x="4562019" y="-884100"/>
            <a:chExt cx="3700783" cy="31624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562019" y="-884100"/>
              <a:ext cx="37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Inheritance - Polymorphism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E002A4D-2C7F-4261-BB52-227346D4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55" y="1666350"/>
            <a:ext cx="5496692" cy="230537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B176704-8EB6-40AC-9684-D60900F778FC}"/>
              </a:ext>
            </a:extLst>
          </p:cNvPr>
          <p:cNvSpPr txBox="1"/>
          <p:nvPr/>
        </p:nvSpPr>
        <p:spPr>
          <a:xfrm>
            <a:off x="610507" y="4081371"/>
            <a:ext cx="12708697" cy="266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* Inheritance: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Three sort visualizer share attributes such as: array of instructions, array of bars, speed of animations, etc.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They also share methods such as: render initial array, swap bars, highlight instructions, etc.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* Polymorphism: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Each sort algorithm associated to different set of instructions and mechanism for sorting. 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Override 2 methods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renderInstructionSet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() and sort() in three child classes.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6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209</Words>
  <Application>Microsoft Office PowerPoint</Application>
  <PresentationFormat>Màn hình rộng</PresentationFormat>
  <Paragraphs>44</Paragraphs>
  <Slides>11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Eras Demi ITC</vt:lpstr>
      <vt:lpstr>Eras Light ITC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NGUYEN THANH TUNG 20184327</cp:lastModifiedBy>
  <cp:revision>138</cp:revision>
  <dcterms:created xsi:type="dcterms:W3CDTF">2019-01-14T06:35:35Z</dcterms:created>
  <dcterms:modified xsi:type="dcterms:W3CDTF">2021-06-04T10:06:11Z</dcterms:modified>
</cp:coreProperties>
</file>